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9" r:id="rId3"/>
    <p:sldId id="270" r:id="rId4"/>
    <p:sldId id="272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75" d="100"/>
          <a:sy n="75" d="100"/>
        </p:scale>
        <p:origin x="-264" y="-2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DF5E-F441-480B-B549-A4A4C4B89618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275C-90A1-4386-A597-B5E23C7E7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507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DF5E-F441-480B-B549-A4A4C4B89618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275C-90A1-4386-A597-B5E23C7E7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14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DF5E-F441-480B-B549-A4A4C4B89618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275C-90A1-4386-A597-B5E23C7E7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36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DF5E-F441-480B-B549-A4A4C4B89618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275C-90A1-4386-A597-B5E23C7E7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92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DF5E-F441-480B-B549-A4A4C4B89618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275C-90A1-4386-A597-B5E23C7E7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443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DF5E-F441-480B-B549-A4A4C4B89618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275C-90A1-4386-A597-B5E23C7E7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459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DF5E-F441-480B-B549-A4A4C4B89618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275C-90A1-4386-A597-B5E23C7E7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488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DF5E-F441-480B-B549-A4A4C4B89618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275C-90A1-4386-A597-B5E23C7E7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25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DF5E-F441-480B-B549-A4A4C4B89618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275C-90A1-4386-A597-B5E23C7E7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74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DF5E-F441-480B-B549-A4A4C4B89618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275C-90A1-4386-A597-B5E23C7E7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0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DF5E-F441-480B-B549-A4A4C4B89618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275C-90A1-4386-A597-B5E23C7E7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94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1DF5E-F441-480B-B549-A4A4C4B89618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0275C-90A1-4386-A597-B5E23C7E7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85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" y="0"/>
            <a:ext cx="121920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33" r="81182"/>
          <a:stretch/>
        </p:blipFill>
        <p:spPr>
          <a:xfrm>
            <a:off x="-303718" y="6071369"/>
            <a:ext cx="2467161" cy="7866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" t="39853" r="86412" b="48807"/>
          <a:stretch/>
        </p:blipFill>
        <p:spPr>
          <a:xfrm>
            <a:off x="164305" y="2308424"/>
            <a:ext cx="6287296" cy="37629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4" t="9218" r="9947" b="42131"/>
          <a:stretch/>
        </p:blipFill>
        <p:spPr>
          <a:xfrm rot="21025244">
            <a:off x="3801304" y="2016239"/>
            <a:ext cx="8128262" cy="41836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1" t="15917" b="17204"/>
          <a:stretch/>
        </p:blipFill>
        <p:spPr>
          <a:xfrm>
            <a:off x="4162581" y="2270386"/>
            <a:ext cx="8029419" cy="41125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7" t="67878" r="42118" b="9334"/>
          <a:stretch/>
        </p:blipFill>
        <p:spPr>
          <a:xfrm>
            <a:off x="0" y="939337"/>
            <a:ext cx="4866649" cy="13690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33" t="3779" r="4593" b="83043"/>
          <a:stretch/>
        </p:blipFill>
        <p:spPr>
          <a:xfrm>
            <a:off x="240846" y="125566"/>
            <a:ext cx="1595067" cy="884083"/>
          </a:xfrm>
          <a:prstGeom prst="rect">
            <a:avLst/>
          </a:prstGeom>
        </p:spPr>
      </p:pic>
      <p:sp>
        <p:nvSpPr>
          <p:cNvPr id="8" name="Заголовок 5"/>
          <p:cNvSpPr txBox="1">
            <a:spLocks/>
          </p:cNvSpPr>
          <p:nvPr/>
        </p:nvSpPr>
        <p:spPr>
          <a:xfrm>
            <a:off x="6756545" y="276557"/>
            <a:ext cx="4469714" cy="11966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ru-RU" sz="28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Артинский городской округ</a:t>
            </a:r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164305" y="2509964"/>
            <a:ext cx="3998276" cy="34376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ПРОЕКТА</a:t>
            </a:r>
          </a:p>
          <a:p>
            <a:pPr>
              <a:lnSpc>
                <a:spcPct val="100000"/>
              </a:lnSpc>
            </a:pPr>
            <a:r>
              <a:rPr lang="ru-RU" sz="1800" b="1" spc="-1" dirty="0">
                <a:latin typeface="Arial"/>
              </a:rPr>
              <a:t>общая – 300 </a:t>
            </a:r>
            <a:r>
              <a:rPr lang="ru-RU" sz="1600" b="1" spc="-1" dirty="0">
                <a:latin typeface="Arial"/>
              </a:rPr>
              <a:t>тыс. рублей,</a:t>
            </a:r>
          </a:p>
          <a:p>
            <a:r>
              <a:rPr lang="ru-RU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том числе:</a:t>
            </a:r>
          </a:p>
          <a:p>
            <a:pPr>
              <a:lnSpc>
                <a:spcPct val="100000"/>
              </a:lnSpc>
            </a:pPr>
            <a:r>
              <a:rPr lang="ru-RU" sz="1800" b="1" spc="-1" dirty="0">
                <a:latin typeface="Arial"/>
              </a:rPr>
              <a:t>областной </a:t>
            </a:r>
            <a:r>
              <a:rPr lang="ru-RU" sz="1800" spc="-1" dirty="0">
                <a:latin typeface="Arial"/>
              </a:rPr>
              <a:t>бюджет –</a:t>
            </a:r>
            <a:r>
              <a:rPr lang="ru-RU" sz="1800" b="1" spc="-1" dirty="0">
                <a:latin typeface="Arial"/>
              </a:rPr>
              <a:t> 150 </a:t>
            </a:r>
            <a:r>
              <a:rPr lang="ru-RU" sz="1600" spc="-1" dirty="0" err="1">
                <a:latin typeface="Arial"/>
              </a:rPr>
              <a:t>тыс.руб</a:t>
            </a:r>
            <a:r>
              <a:rPr lang="ru-RU" sz="1600" spc="-1" dirty="0">
                <a:latin typeface="Arial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ru-RU" sz="1800" b="1" spc="-1" dirty="0">
                <a:latin typeface="Arial"/>
              </a:rPr>
              <a:t>местный </a:t>
            </a:r>
            <a:r>
              <a:rPr lang="ru-RU" sz="1800" spc="-1" dirty="0">
                <a:latin typeface="Arial"/>
              </a:rPr>
              <a:t>бюджет    –  </a:t>
            </a:r>
            <a:r>
              <a:rPr lang="ru-RU" sz="1800" spc="-1" dirty="0" smtClean="0">
                <a:latin typeface="Arial"/>
              </a:rPr>
              <a:t> </a:t>
            </a:r>
            <a:r>
              <a:rPr lang="ru-RU" sz="1800" b="1" spc="-1" dirty="0" smtClean="0">
                <a:latin typeface="Arial"/>
              </a:rPr>
              <a:t>96</a:t>
            </a:r>
            <a:r>
              <a:rPr lang="ru-RU" sz="1800" b="1" spc="-1" dirty="0">
                <a:latin typeface="Arial"/>
              </a:rPr>
              <a:t> </a:t>
            </a:r>
            <a:r>
              <a:rPr lang="ru-RU" sz="1600" spc="-1" dirty="0" err="1">
                <a:latin typeface="Arial"/>
              </a:rPr>
              <a:t>тыс.руб</a:t>
            </a:r>
            <a:r>
              <a:rPr lang="ru-RU" sz="1600" spc="-1" dirty="0">
                <a:latin typeface="Arial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ru-RU" sz="1800" b="1" spc="-1" dirty="0">
                <a:latin typeface="Arial"/>
              </a:rPr>
              <a:t>население </a:t>
            </a:r>
            <a:r>
              <a:rPr lang="ru-RU" sz="1800" spc="-1" dirty="0">
                <a:latin typeface="Arial"/>
              </a:rPr>
              <a:t>6%         –  </a:t>
            </a:r>
            <a:r>
              <a:rPr lang="ru-RU" sz="1800" b="1" spc="-1" dirty="0">
                <a:latin typeface="Arial"/>
              </a:rPr>
              <a:t>18 </a:t>
            </a:r>
            <a:r>
              <a:rPr lang="ru-RU" sz="1600" spc="-1" dirty="0" err="1">
                <a:latin typeface="Arial"/>
              </a:rPr>
              <a:t>тыс.руб</a:t>
            </a:r>
            <a:r>
              <a:rPr lang="ru-RU" sz="1600" spc="-1" dirty="0">
                <a:latin typeface="Arial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ru-RU" sz="1800" b="1" spc="-1" dirty="0">
                <a:latin typeface="Arial"/>
              </a:rPr>
              <a:t>бизнес </a:t>
            </a:r>
            <a:r>
              <a:rPr lang="ru-RU" sz="1800" spc="-1" dirty="0">
                <a:latin typeface="Arial"/>
              </a:rPr>
              <a:t>12%             –  </a:t>
            </a:r>
            <a:r>
              <a:rPr lang="ru-RU" sz="1800" spc="-1" dirty="0" smtClean="0">
                <a:latin typeface="Arial"/>
              </a:rPr>
              <a:t> </a:t>
            </a:r>
            <a:r>
              <a:rPr lang="ru-RU" sz="1800" b="1" spc="-1" dirty="0" smtClean="0">
                <a:latin typeface="Arial"/>
              </a:rPr>
              <a:t>36</a:t>
            </a:r>
            <a:r>
              <a:rPr lang="ru-RU" sz="1800" b="1" spc="-1" dirty="0">
                <a:latin typeface="Arial"/>
              </a:rPr>
              <a:t> </a:t>
            </a:r>
            <a:r>
              <a:rPr lang="ru-RU" sz="1600" spc="-1" dirty="0" err="1">
                <a:latin typeface="Arial"/>
              </a:rPr>
              <a:t>тыс.руб</a:t>
            </a:r>
            <a:r>
              <a:rPr lang="ru-RU" sz="1600" spc="-1" dirty="0">
                <a:latin typeface="Arial"/>
              </a:rPr>
              <a:t>.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2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БЛАГОПОЛУЧАТЕЛЕЙ</a:t>
            </a:r>
            <a:endParaRPr lang="ru-RU" sz="20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800" b="1" spc="-1" dirty="0" smtClean="0">
                <a:latin typeface="Arial"/>
              </a:rPr>
              <a:t>15 000 человек, </a:t>
            </a:r>
          </a:p>
          <a:p>
            <a:pPr>
              <a:lnSpc>
                <a:spcPct val="100000"/>
              </a:lnSpc>
            </a:pPr>
            <a:r>
              <a:rPr lang="ru-RU" sz="1400" i="1" spc="-1" dirty="0" smtClean="0">
                <a:latin typeface="Arial"/>
              </a:rPr>
              <a:t>в </a:t>
            </a:r>
            <a:r>
              <a:rPr lang="ru-RU" sz="1400" i="1" spc="-1" dirty="0">
                <a:latin typeface="Arial"/>
              </a:rPr>
              <a:t>том числе </a:t>
            </a:r>
            <a:r>
              <a:rPr lang="ru-RU" sz="1800" b="1" spc="-1" dirty="0">
                <a:latin typeface="Arial"/>
              </a:rPr>
              <a:t>детей – </a:t>
            </a:r>
            <a:r>
              <a:rPr lang="ru-RU" sz="1800" b="1" spc="-1" dirty="0" smtClean="0">
                <a:latin typeface="Arial"/>
              </a:rPr>
              <a:t>5 800 </a:t>
            </a:r>
            <a:endParaRPr lang="ru-RU" sz="1800" spc="-1" dirty="0">
              <a:latin typeface="Arial"/>
            </a:endParaRPr>
          </a:p>
        </p:txBody>
      </p:sp>
      <p:pic>
        <p:nvPicPr>
          <p:cNvPr id="13" name="Picture 2" descr="C:\Users\eko1\Desktop\Рабочие документы\ДОКЛАДЫ ИТОГИ\ФОТО АГО\Герб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259" y="125566"/>
            <a:ext cx="994745" cy="121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3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33" r="81182"/>
          <a:stretch/>
        </p:blipFill>
        <p:spPr>
          <a:xfrm>
            <a:off x="-329924" y="6022774"/>
            <a:ext cx="2624237" cy="836713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/>
          </p:cNvSpPr>
          <p:nvPr/>
        </p:nvSpPr>
        <p:spPr>
          <a:xfrm>
            <a:off x="7619742" y="1202566"/>
            <a:ext cx="352577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ЭТАПЫ</a:t>
            </a:r>
          </a:p>
          <a:p>
            <a:pPr algn="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РЕАЛИЗАЦИИ</a:t>
            </a:r>
            <a:r>
              <a:rPr lang="ru-RU" sz="1800" b="1" dirty="0" smtClean="0">
                <a:latin typeface="Avanti" panose="020B0500000000000000" pitchFamily="34" charset="0"/>
              </a:rPr>
              <a:t/>
            </a:r>
            <a:br>
              <a:rPr lang="ru-RU" sz="1800" b="1" dirty="0" smtClean="0">
                <a:latin typeface="Avanti" panose="020B0500000000000000" pitchFamily="34" charset="0"/>
              </a:rPr>
            </a:br>
            <a:endParaRPr lang="ru-RU" sz="1800" b="1" dirty="0">
              <a:latin typeface="Avanti" panose="020B0500000000000000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6" t="12752" r="9281" b="50884"/>
          <a:stretch/>
        </p:blipFill>
        <p:spPr>
          <a:xfrm>
            <a:off x="2983861" y="3660577"/>
            <a:ext cx="8978154" cy="29343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" t="39853" r="86412" b="48807"/>
          <a:stretch/>
        </p:blipFill>
        <p:spPr>
          <a:xfrm>
            <a:off x="2294313" y="2640652"/>
            <a:ext cx="9301942" cy="3671676"/>
          </a:xfrm>
          <a:prstGeom prst="rect">
            <a:avLst/>
          </a:prstGeom>
        </p:spPr>
      </p:pic>
      <p:sp>
        <p:nvSpPr>
          <p:cNvPr id="8" name="Заголовок 5"/>
          <p:cNvSpPr txBox="1">
            <a:spLocks/>
          </p:cNvSpPr>
          <p:nvPr/>
        </p:nvSpPr>
        <p:spPr>
          <a:xfrm>
            <a:off x="7245442" y="2874716"/>
            <a:ext cx="4570154" cy="34376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СТЕНДОВ</a:t>
            </a:r>
            <a:endParaRPr lang="ru-RU" sz="20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Изготовлены 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10 уличных металлических стендов с антикоррозийным покрытием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ru-RU" sz="2000" b="1" dirty="0" smtClean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ПЕЧАТЬ БАННЕРОВ</a:t>
            </a:r>
            <a:endParaRPr lang="ru-RU" sz="20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апечатаны 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60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фотобаннеров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6 экспозиций 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2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УСТАНОВКА</a:t>
            </a:r>
            <a:endParaRPr lang="ru-RU" sz="20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Установлены в Парке культуры и отдыха имени 1 Мая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1" t="4733" r="45644" b="20075"/>
          <a:stretch/>
        </p:blipFill>
        <p:spPr>
          <a:xfrm>
            <a:off x="249864" y="234965"/>
            <a:ext cx="6529434" cy="58915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3" t="58958" r="47434" b="28286"/>
          <a:stretch/>
        </p:blipFill>
        <p:spPr>
          <a:xfrm>
            <a:off x="4532039" y="1757478"/>
            <a:ext cx="2620793" cy="4973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3" t="58958" r="47434" b="28286"/>
          <a:stretch/>
        </p:blipFill>
        <p:spPr>
          <a:xfrm>
            <a:off x="4532037" y="3660576"/>
            <a:ext cx="2620795" cy="5216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3" t="58958" r="47434" b="28286"/>
          <a:stretch/>
        </p:blipFill>
        <p:spPr>
          <a:xfrm>
            <a:off x="4553516" y="5460763"/>
            <a:ext cx="2620795" cy="494130"/>
          </a:xfrm>
          <a:prstGeom prst="rect">
            <a:avLst/>
          </a:prstGeom>
        </p:spPr>
      </p:pic>
      <p:sp>
        <p:nvSpPr>
          <p:cNvPr id="16" name="Заголовок 5"/>
          <p:cNvSpPr txBox="1">
            <a:spLocks/>
          </p:cNvSpPr>
          <p:nvPr/>
        </p:nvSpPr>
        <p:spPr>
          <a:xfrm>
            <a:off x="4691640" y="1865348"/>
            <a:ext cx="2344546" cy="4746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</a:t>
            </a:r>
            <a:r>
              <a:rPr lang="ru-RU" sz="2000" b="1" dirty="0" smtClean="0">
                <a:latin typeface="Avanti" panose="020B0500000000000000" pitchFamily="34" charset="0"/>
              </a:rPr>
              <a:t/>
            </a:r>
            <a:br>
              <a:rPr lang="ru-RU" sz="2000" b="1" dirty="0" smtClean="0">
                <a:latin typeface="Avanti" panose="020B0500000000000000" pitchFamily="34" charset="0"/>
              </a:rPr>
            </a:br>
            <a:endParaRPr lang="ru-RU" sz="2000" b="1" dirty="0">
              <a:latin typeface="Avanti" panose="020B0500000000000000" pitchFamily="34" charset="0"/>
            </a:endParaRPr>
          </a:p>
        </p:txBody>
      </p:sp>
      <p:sp>
        <p:nvSpPr>
          <p:cNvPr id="21" name="Заголовок 5"/>
          <p:cNvSpPr txBox="1">
            <a:spLocks/>
          </p:cNvSpPr>
          <p:nvPr/>
        </p:nvSpPr>
        <p:spPr>
          <a:xfrm>
            <a:off x="4718688" y="3721996"/>
            <a:ext cx="2060610" cy="4746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ПЕЧАТЬ</a:t>
            </a:r>
            <a:endParaRPr lang="ru-RU" sz="2000" b="1" dirty="0">
              <a:latin typeface="Avanti" panose="020B0500000000000000" pitchFamily="34" charset="0"/>
            </a:endParaRPr>
          </a:p>
        </p:txBody>
      </p:sp>
      <p:sp>
        <p:nvSpPr>
          <p:cNvPr id="22" name="Заголовок 5"/>
          <p:cNvSpPr txBox="1">
            <a:spLocks/>
          </p:cNvSpPr>
          <p:nvPr/>
        </p:nvSpPr>
        <p:spPr>
          <a:xfrm>
            <a:off x="4809588" y="5546669"/>
            <a:ext cx="2060610" cy="4746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УСТАНОВКА</a:t>
            </a:r>
            <a:endParaRPr lang="ru-RU" sz="2000" b="1" dirty="0">
              <a:latin typeface="Avanti" panose="020B0500000000000000" pitchFamily="34" charset="0"/>
            </a:endParaRPr>
          </a:p>
        </p:txBody>
      </p:sp>
      <p:pic>
        <p:nvPicPr>
          <p:cNvPr id="15" name="Picture 2" descr="C:\Users\eko1\Desktop\Рабочие документы\ДОКЛАДЫ ИТОГИ\ФОТО АГО\Герб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259" y="125566"/>
            <a:ext cx="994745" cy="121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38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42667" b="12243"/>
          <a:stretch/>
        </p:blipFill>
        <p:spPr>
          <a:xfrm>
            <a:off x="-71146" y="848582"/>
            <a:ext cx="7492078" cy="23033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" t="39853" r="86412" b="48807"/>
          <a:stretch/>
        </p:blipFill>
        <p:spPr>
          <a:xfrm>
            <a:off x="195106" y="169607"/>
            <a:ext cx="6744079" cy="25565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9" t="45736" r="70233" b="14007"/>
          <a:stretch/>
        </p:blipFill>
        <p:spPr>
          <a:xfrm>
            <a:off x="9360744" y="0"/>
            <a:ext cx="1938867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3" r="26326" b="15025"/>
          <a:stretch/>
        </p:blipFill>
        <p:spPr>
          <a:xfrm>
            <a:off x="3751804" y="2305805"/>
            <a:ext cx="8283655" cy="4184412"/>
          </a:xfrm>
          <a:prstGeom prst="rect">
            <a:avLst/>
          </a:prstGeom>
        </p:spPr>
      </p:pic>
      <p:sp>
        <p:nvSpPr>
          <p:cNvPr id="7" name="Заголовок 5"/>
          <p:cNvSpPr txBox="1">
            <a:spLocks/>
          </p:cNvSpPr>
          <p:nvPr/>
        </p:nvSpPr>
        <p:spPr>
          <a:xfrm>
            <a:off x="309035" y="359712"/>
            <a:ext cx="4570154" cy="236639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ТЕМЫ ВЫСТАВОК</a:t>
            </a:r>
          </a:p>
          <a:p>
            <a:endParaRPr lang="ru-RU" sz="14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Земли моей минувшая судьба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Диалог культур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Поклон и память поколений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Я – молодой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Семьей возродится Россия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Родной земли очарованье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33" r="81182"/>
          <a:stretch/>
        </p:blipFill>
        <p:spPr>
          <a:xfrm>
            <a:off x="-329924" y="6022774"/>
            <a:ext cx="2624237" cy="836713"/>
          </a:xfrm>
          <a:prstGeom prst="rect">
            <a:avLst/>
          </a:prstGeom>
        </p:spPr>
      </p:pic>
      <p:pic>
        <p:nvPicPr>
          <p:cNvPr id="12" name="Picture 2" descr="C:\Users\eko1\Desktop\Рабочие документы\ДОКЛАДЫ ИТОГИ\ФОТО АГО\Герб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259" y="125566"/>
            <a:ext cx="994745" cy="121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94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6" t="12752" r="9281" b="50884"/>
          <a:stretch/>
        </p:blipFill>
        <p:spPr>
          <a:xfrm>
            <a:off x="2926080" y="2409726"/>
            <a:ext cx="8978154" cy="14953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9" t="45736" r="70233" b="14007"/>
          <a:stretch/>
        </p:blipFill>
        <p:spPr>
          <a:xfrm>
            <a:off x="2793852" y="-1"/>
            <a:ext cx="1938867" cy="66144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" t="39853" r="86412" b="48807"/>
          <a:stretch/>
        </p:blipFill>
        <p:spPr>
          <a:xfrm>
            <a:off x="1046018" y="2596757"/>
            <a:ext cx="10099964" cy="15735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4418" r="11269" b="50127"/>
          <a:stretch/>
        </p:blipFill>
        <p:spPr>
          <a:xfrm>
            <a:off x="392775" y="598883"/>
            <a:ext cx="8063345" cy="26680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0" t="51895" r="11411" b="2398"/>
          <a:stretch/>
        </p:blipFill>
        <p:spPr>
          <a:xfrm>
            <a:off x="3191008" y="3435595"/>
            <a:ext cx="8546560" cy="28541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3" t="58958" r="47434" b="28286"/>
          <a:stretch/>
        </p:blipFill>
        <p:spPr>
          <a:xfrm>
            <a:off x="376358" y="2840435"/>
            <a:ext cx="2247261" cy="4264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3" t="58958" r="47434" b="28286"/>
          <a:stretch/>
        </p:blipFill>
        <p:spPr>
          <a:xfrm>
            <a:off x="9490307" y="5843532"/>
            <a:ext cx="2247261" cy="426467"/>
          </a:xfrm>
          <a:prstGeom prst="rect">
            <a:avLst/>
          </a:prstGeom>
        </p:spPr>
      </p:pic>
      <p:sp>
        <p:nvSpPr>
          <p:cNvPr id="12" name="Заголовок 5"/>
          <p:cNvSpPr txBox="1">
            <a:spLocks/>
          </p:cNvSpPr>
          <p:nvPr/>
        </p:nvSpPr>
        <p:spPr>
          <a:xfrm>
            <a:off x="469683" y="2843776"/>
            <a:ext cx="2060610" cy="4746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 проекта</a:t>
            </a:r>
            <a:endParaRPr lang="ru-RU" sz="2000" b="1" dirty="0">
              <a:latin typeface="Avanti" panose="020B0500000000000000" pitchFamily="34" charset="0"/>
            </a:endParaRPr>
          </a:p>
        </p:txBody>
      </p:sp>
      <p:sp>
        <p:nvSpPr>
          <p:cNvPr id="15" name="Заголовок 5"/>
          <p:cNvSpPr txBox="1">
            <a:spLocks/>
          </p:cNvSpPr>
          <p:nvPr/>
        </p:nvSpPr>
        <p:spPr>
          <a:xfrm>
            <a:off x="9580571" y="5877797"/>
            <a:ext cx="2491788" cy="4746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проекта</a:t>
            </a:r>
            <a:endParaRPr lang="ru-RU" sz="2000" b="1" dirty="0">
              <a:latin typeface="Avanti" panose="020B0500000000000000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33" r="81182"/>
          <a:stretch/>
        </p:blipFill>
        <p:spPr>
          <a:xfrm>
            <a:off x="-329924" y="6022774"/>
            <a:ext cx="2624237" cy="836713"/>
          </a:xfrm>
          <a:prstGeom prst="rect">
            <a:avLst/>
          </a:prstGeom>
        </p:spPr>
      </p:pic>
      <p:pic>
        <p:nvPicPr>
          <p:cNvPr id="14" name="Picture 2" descr="C:\Users\eko1\Desktop\Рабочие документы\ДОКЛАДЫ ИТОГИ\ФОТО АГО\Герб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259" y="125566"/>
            <a:ext cx="994745" cy="121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38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1885</TotalTime>
  <Words>67</Words>
  <Application>Microsoft Office PowerPoint</Application>
  <PresentationFormat>Произвольный</PresentationFormat>
  <Paragraphs>36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Сыворотко Татьяна Михайловна</cp:lastModifiedBy>
  <cp:revision>62</cp:revision>
  <dcterms:created xsi:type="dcterms:W3CDTF">2020-04-10T20:16:48Z</dcterms:created>
  <dcterms:modified xsi:type="dcterms:W3CDTF">2024-05-03T07:31:18Z</dcterms:modified>
</cp:coreProperties>
</file>